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8" r:id="rId5"/>
    <p:sldId id="281" r:id="rId6"/>
    <p:sldId id="28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5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153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F6D38-655F-D3FB-D64D-B19193706E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40CE3E-A5EB-2F63-F722-589D14CFB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FB08B-8A3F-282D-F9D8-02F666EF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91F0D-1050-40FB-AED3-7C1A232A3566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FA962-5EC3-DC60-89F3-F32A17EF0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ED34B-5BF8-D867-2541-72C3020E5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676-58E6-4897-B49E-97D469B35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858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8E7D4-54E2-3691-498A-FF4C46502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33114-6A30-73BF-0127-9AF23F150A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D18B0-ADBF-5899-7E13-B36497F37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91F0D-1050-40FB-AED3-7C1A232A3566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45097-3B2F-A3DC-4ED9-322B678D9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B3573-40ED-AC0E-0B03-CEAF160F2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676-58E6-4897-B49E-97D469B35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90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76E750-EE64-DFB0-49A3-DF6A8CEAC3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C69D3-0A43-D742-66EE-EB25E6534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8A694-C017-AD9F-E031-88E3A3A46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91F0D-1050-40FB-AED3-7C1A232A3566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02441-254E-0DB6-DB58-2362A38FA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4D6D0-AE1D-FECE-DF12-0DDFA2A6C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676-58E6-4897-B49E-97D469B35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22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8671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257CB-11D8-4D35-A676-05EDEFAA21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714" y="595088"/>
            <a:ext cx="10474052" cy="793932"/>
          </a:xfrm>
        </p:spPr>
        <p:txBody>
          <a:bodyPr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622EE-EB76-4F63-BF73-21A4E7D3C7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820" y="1404941"/>
            <a:ext cx="10502946" cy="481916"/>
          </a:xfrm>
        </p:spPr>
        <p:txBody>
          <a:bodyPr>
            <a:noAutofit/>
          </a:bodyPr>
          <a:lstStyle>
            <a:lvl1pPr marL="0" indent="0" algn="l">
              <a:buNone/>
              <a:defRPr sz="2800" i="1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ru-RU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D56C11-4279-4A7A-8ED5-B3CC4B49EBCE}"/>
              </a:ext>
            </a:extLst>
          </p:cNvPr>
          <p:cNvSpPr/>
          <p:nvPr userDrawn="1"/>
        </p:nvSpPr>
        <p:spPr>
          <a:xfrm>
            <a:off x="874714" y="2404913"/>
            <a:ext cx="11317286" cy="6309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1448BB1C-FCE0-4368-9454-1C343179F825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999868" y="2489256"/>
            <a:ext cx="1697037" cy="450850"/>
          </a:xfr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>
              <a:defRPr sz="2800" b="1">
                <a:solidFill>
                  <a:srgbClr val="B4001B"/>
                </a:solidFill>
                <a:latin typeface="+mj-lt"/>
              </a:defRPr>
            </a:lvl2pPr>
            <a:lvl3pPr>
              <a:defRPr sz="2800" b="1">
                <a:solidFill>
                  <a:srgbClr val="B4001B"/>
                </a:solidFill>
                <a:latin typeface="+mj-lt"/>
              </a:defRPr>
            </a:lvl3pPr>
            <a:lvl4pPr>
              <a:defRPr sz="2800" b="1">
                <a:solidFill>
                  <a:srgbClr val="B4001B"/>
                </a:solidFill>
                <a:latin typeface="+mj-lt"/>
              </a:defRPr>
            </a:lvl4pPr>
            <a:lvl5pPr>
              <a:defRPr sz="2800" b="1">
                <a:solidFill>
                  <a:srgbClr val="B4001B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75" name="Text Placeholder 67">
            <a:extLst>
              <a:ext uri="{FF2B5EF4-FFF2-40B4-BE49-F238E27FC236}">
                <a16:creationId xmlns:a16="http://schemas.microsoft.com/office/drawing/2014/main" id="{0F809E17-A64D-4926-86F9-F23BA9D43374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002003" y="3176106"/>
            <a:ext cx="1697037" cy="36894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>
              <a:defRPr sz="2800" b="1">
                <a:solidFill>
                  <a:srgbClr val="B4001B"/>
                </a:solidFill>
                <a:latin typeface="+mj-lt"/>
              </a:defRPr>
            </a:lvl2pPr>
            <a:lvl3pPr>
              <a:defRPr sz="2800" b="1">
                <a:solidFill>
                  <a:srgbClr val="B4001B"/>
                </a:solidFill>
                <a:latin typeface="+mj-lt"/>
              </a:defRPr>
            </a:lvl3pPr>
            <a:lvl4pPr>
              <a:defRPr sz="2800" b="1">
                <a:solidFill>
                  <a:srgbClr val="B4001B"/>
                </a:solidFill>
                <a:latin typeface="+mj-lt"/>
              </a:defRPr>
            </a:lvl4pPr>
            <a:lvl5pPr>
              <a:defRPr sz="2800" b="1">
                <a:solidFill>
                  <a:srgbClr val="B4001B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Step 1</a:t>
            </a:r>
            <a:endParaRPr lang="ru-RU" dirty="0"/>
          </a:p>
        </p:txBody>
      </p:sp>
      <p:sp>
        <p:nvSpPr>
          <p:cNvPr id="80" name="Text Placeholder 67">
            <a:extLst>
              <a:ext uri="{FF2B5EF4-FFF2-40B4-BE49-F238E27FC236}">
                <a16:creationId xmlns:a16="http://schemas.microsoft.com/office/drawing/2014/main" id="{CEAEBD1B-4DD3-4194-BDB3-E70AEE2E0CDB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999868" y="3580663"/>
            <a:ext cx="1697037" cy="1414919"/>
          </a:xfrm>
        </p:spPr>
        <p:txBody>
          <a:bodyPr>
            <a:noAutofit/>
          </a:bodyPr>
          <a:lstStyle>
            <a:lvl1pPr marL="0" indent="0">
              <a:buNone/>
              <a:defRPr sz="1500" b="0" i="1">
                <a:solidFill>
                  <a:schemeClr val="accent3"/>
                </a:solidFill>
                <a:latin typeface="+mn-lt"/>
              </a:defRPr>
            </a:lvl1pPr>
            <a:lvl2pPr>
              <a:defRPr sz="2800" b="1">
                <a:solidFill>
                  <a:srgbClr val="B4001B"/>
                </a:solidFill>
                <a:latin typeface="+mj-lt"/>
              </a:defRPr>
            </a:lvl2pPr>
            <a:lvl3pPr>
              <a:defRPr sz="2800" b="1">
                <a:solidFill>
                  <a:srgbClr val="B4001B"/>
                </a:solidFill>
                <a:latin typeface="+mj-lt"/>
              </a:defRPr>
            </a:lvl3pPr>
            <a:lvl4pPr>
              <a:defRPr sz="2800" b="1">
                <a:solidFill>
                  <a:srgbClr val="B4001B"/>
                </a:solidFill>
                <a:latin typeface="+mj-lt"/>
              </a:defRPr>
            </a:lvl4pPr>
            <a:lvl5pPr>
              <a:defRPr sz="2800" b="1">
                <a:solidFill>
                  <a:srgbClr val="B4001B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7">
            <a:extLst>
              <a:ext uri="{FF2B5EF4-FFF2-40B4-BE49-F238E27FC236}">
                <a16:creationId xmlns:a16="http://schemas.microsoft.com/office/drawing/2014/main" id="{D78D23EB-5D9F-4540-94A3-08DBF7B8B91F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3076929" y="2489256"/>
            <a:ext cx="1697037" cy="450850"/>
          </a:xfr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>
              <a:defRPr sz="2800" b="1">
                <a:solidFill>
                  <a:srgbClr val="B4001B"/>
                </a:solidFill>
                <a:latin typeface="+mj-lt"/>
              </a:defRPr>
            </a:lvl2pPr>
            <a:lvl3pPr>
              <a:defRPr sz="2800" b="1">
                <a:solidFill>
                  <a:srgbClr val="B4001B"/>
                </a:solidFill>
                <a:latin typeface="+mj-lt"/>
              </a:defRPr>
            </a:lvl3pPr>
            <a:lvl4pPr>
              <a:defRPr sz="2800" b="1">
                <a:solidFill>
                  <a:srgbClr val="B4001B"/>
                </a:solidFill>
                <a:latin typeface="+mj-lt"/>
              </a:defRPr>
            </a:lvl4pPr>
            <a:lvl5pPr>
              <a:defRPr sz="2800" b="1">
                <a:solidFill>
                  <a:srgbClr val="B4001B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76" name="Text Placeholder 67">
            <a:extLst>
              <a:ext uri="{FF2B5EF4-FFF2-40B4-BE49-F238E27FC236}">
                <a16:creationId xmlns:a16="http://schemas.microsoft.com/office/drawing/2014/main" id="{52C8DAAC-AC34-4ADE-B88F-1C9288A5AEAB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079064" y="3176106"/>
            <a:ext cx="1697037" cy="36894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>
              <a:defRPr sz="2800" b="1">
                <a:solidFill>
                  <a:srgbClr val="B4001B"/>
                </a:solidFill>
                <a:latin typeface="+mj-lt"/>
              </a:defRPr>
            </a:lvl2pPr>
            <a:lvl3pPr>
              <a:defRPr sz="2800" b="1">
                <a:solidFill>
                  <a:srgbClr val="B4001B"/>
                </a:solidFill>
                <a:latin typeface="+mj-lt"/>
              </a:defRPr>
            </a:lvl3pPr>
            <a:lvl4pPr>
              <a:defRPr sz="2800" b="1">
                <a:solidFill>
                  <a:srgbClr val="B4001B"/>
                </a:solidFill>
                <a:latin typeface="+mj-lt"/>
              </a:defRPr>
            </a:lvl4pPr>
            <a:lvl5pPr>
              <a:defRPr sz="2800" b="1">
                <a:solidFill>
                  <a:srgbClr val="B4001B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Step 2</a:t>
            </a:r>
            <a:endParaRPr lang="ru-RU" dirty="0"/>
          </a:p>
        </p:txBody>
      </p:sp>
      <p:sp>
        <p:nvSpPr>
          <p:cNvPr id="81" name="Text Placeholder 67">
            <a:extLst>
              <a:ext uri="{FF2B5EF4-FFF2-40B4-BE49-F238E27FC236}">
                <a16:creationId xmlns:a16="http://schemas.microsoft.com/office/drawing/2014/main" id="{11C83BFB-0EB8-4D80-943B-BA7A252D4DF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3076929" y="3580663"/>
            <a:ext cx="1697037" cy="1414919"/>
          </a:xfrm>
        </p:spPr>
        <p:txBody>
          <a:bodyPr>
            <a:noAutofit/>
          </a:bodyPr>
          <a:lstStyle>
            <a:lvl1pPr marL="0" indent="0">
              <a:buNone/>
              <a:defRPr sz="1500" b="0" i="1">
                <a:solidFill>
                  <a:schemeClr val="accent3"/>
                </a:solidFill>
                <a:latin typeface="+mn-lt"/>
              </a:defRPr>
            </a:lvl1pPr>
            <a:lvl2pPr>
              <a:defRPr sz="2800" b="1">
                <a:solidFill>
                  <a:srgbClr val="B4001B"/>
                </a:solidFill>
                <a:latin typeface="+mj-lt"/>
              </a:defRPr>
            </a:lvl2pPr>
            <a:lvl3pPr>
              <a:defRPr sz="2800" b="1">
                <a:solidFill>
                  <a:srgbClr val="B4001B"/>
                </a:solidFill>
                <a:latin typeface="+mj-lt"/>
              </a:defRPr>
            </a:lvl3pPr>
            <a:lvl4pPr>
              <a:defRPr sz="2800" b="1">
                <a:solidFill>
                  <a:srgbClr val="B4001B"/>
                </a:solidFill>
                <a:latin typeface="+mj-lt"/>
              </a:defRPr>
            </a:lvl4pPr>
            <a:lvl5pPr>
              <a:defRPr sz="2800" b="1">
                <a:solidFill>
                  <a:srgbClr val="B4001B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67">
            <a:extLst>
              <a:ext uri="{FF2B5EF4-FFF2-40B4-BE49-F238E27FC236}">
                <a16:creationId xmlns:a16="http://schemas.microsoft.com/office/drawing/2014/main" id="{4ED1DE17-B2BC-417B-BFB0-D3CDF7209734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153990" y="2489256"/>
            <a:ext cx="1697037" cy="450850"/>
          </a:xfr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>
              <a:defRPr sz="2800" b="1">
                <a:solidFill>
                  <a:srgbClr val="B4001B"/>
                </a:solidFill>
                <a:latin typeface="+mj-lt"/>
              </a:defRPr>
            </a:lvl2pPr>
            <a:lvl3pPr>
              <a:defRPr sz="2800" b="1">
                <a:solidFill>
                  <a:srgbClr val="B4001B"/>
                </a:solidFill>
                <a:latin typeface="+mj-lt"/>
              </a:defRPr>
            </a:lvl3pPr>
            <a:lvl4pPr>
              <a:defRPr sz="2800" b="1">
                <a:solidFill>
                  <a:srgbClr val="B4001B"/>
                </a:solidFill>
                <a:latin typeface="+mj-lt"/>
              </a:defRPr>
            </a:lvl4pPr>
            <a:lvl5pPr>
              <a:defRPr sz="2800" b="1">
                <a:solidFill>
                  <a:srgbClr val="B4001B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77" name="Text Placeholder 67">
            <a:extLst>
              <a:ext uri="{FF2B5EF4-FFF2-40B4-BE49-F238E27FC236}">
                <a16:creationId xmlns:a16="http://schemas.microsoft.com/office/drawing/2014/main" id="{2406C601-7B6F-4E9D-A973-B2CC92C0DDA5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5156125" y="3176106"/>
            <a:ext cx="1697037" cy="36894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3"/>
                </a:solidFill>
                <a:latin typeface="+mj-lt"/>
              </a:defRPr>
            </a:lvl1pPr>
            <a:lvl2pPr>
              <a:defRPr sz="2800" b="1">
                <a:solidFill>
                  <a:srgbClr val="B4001B"/>
                </a:solidFill>
                <a:latin typeface="+mj-lt"/>
              </a:defRPr>
            </a:lvl2pPr>
            <a:lvl3pPr>
              <a:defRPr sz="2800" b="1">
                <a:solidFill>
                  <a:srgbClr val="B4001B"/>
                </a:solidFill>
                <a:latin typeface="+mj-lt"/>
              </a:defRPr>
            </a:lvl3pPr>
            <a:lvl4pPr>
              <a:defRPr sz="2800" b="1">
                <a:solidFill>
                  <a:srgbClr val="B4001B"/>
                </a:solidFill>
                <a:latin typeface="+mj-lt"/>
              </a:defRPr>
            </a:lvl4pPr>
            <a:lvl5pPr>
              <a:defRPr sz="2800" b="1">
                <a:solidFill>
                  <a:srgbClr val="B4001B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Step 3</a:t>
            </a:r>
            <a:endParaRPr lang="ru-RU" dirty="0"/>
          </a:p>
        </p:txBody>
      </p:sp>
      <p:sp>
        <p:nvSpPr>
          <p:cNvPr id="82" name="Text Placeholder 67">
            <a:extLst>
              <a:ext uri="{FF2B5EF4-FFF2-40B4-BE49-F238E27FC236}">
                <a16:creationId xmlns:a16="http://schemas.microsoft.com/office/drawing/2014/main" id="{1863E5AC-A2CE-4EFB-9433-5F599B2B061F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5153990" y="3580663"/>
            <a:ext cx="1697037" cy="141491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 i="1">
                <a:solidFill>
                  <a:schemeClr val="accent3"/>
                </a:solidFill>
                <a:latin typeface="+mn-lt"/>
              </a:defRPr>
            </a:lvl1pPr>
            <a:lvl2pPr>
              <a:defRPr sz="2800" b="1">
                <a:solidFill>
                  <a:srgbClr val="B4001B"/>
                </a:solidFill>
                <a:latin typeface="+mj-lt"/>
              </a:defRPr>
            </a:lvl2pPr>
            <a:lvl3pPr>
              <a:defRPr sz="2800" b="1">
                <a:solidFill>
                  <a:srgbClr val="B4001B"/>
                </a:solidFill>
                <a:latin typeface="+mj-lt"/>
              </a:defRPr>
            </a:lvl3pPr>
            <a:lvl4pPr>
              <a:defRPr sz="2800" b="1">
                <a:solidFill>
                  <a:srgbClr val="B4001B"/>
                </a:solidFill>
                <a:latin typeface="+mj-lt"/>
              </a:defRPr>
            </a:lvl4pPr>
            <a:lvl5pPr>
              <a:defRPr sz="2800" b="1">
                <a:solidFill>
                  <a:srgbClr val="B4001B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71" name="Text Placeholder 67">
            <a:extLst>
              <a:ext uri="{FF2B5EF4-FFF2-40B4-BE49-F238E27FC236}">
                <a16:creationId xmlns:a16="http://schemas.microsoft.com/office/drawing/2014/main" id="{166A426C-5268-45E2-8D57-A0DC553E0187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7231051" y="2489256"/>
            <a:ext cx="1697037" cy="450850"/>
          </a:xfr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>
              <a:defRPr sz="2800" b="1">
                <a:solidFill>
                  <a:srgbClr val="B4001B"/>
                </a:solidFill>
                <a:latin typeface="+mj-lt"/>
              </a:defRPr>
            </a:lvl2pPr>
            <a:lvl3pPr>
              <a:defRPr sz="2800" b="1">
                <a:solidFill>
                  <a:srgbClr val="B4001B"/>
                </a:solidFill>
                <a:latin typeface="+mj-lt"/>
              </a:defRPr>
            </a:lvl3pPr>
            <a:lvl4pPr>
              <a:defRPr sz="2800" b="1">
                <a:solidFill>
                  <a:srgbClr val="B4001B"/>
                </a:solidFill>
                <a:latin typeface="+mj-lt"/>
              </a:defRPr>
            </a:lvl4pPr>
            <a:lvl5pPr>
              <a:defRPr sz="2800" b="1">
                <a:solidFill>
                  <a:srgbClr val="B4001B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78" name="Text Placeholder 67">
            <a:extLst>
              <a:ext uri="{FF2B5EF4-FFF2-40B4-BE49-F238E27FC236}">
                <a16:creationId xmlns:a16="http://schemas.microsoft.com/office/drawing/2014/main" id="{84AA07B3-267A-4EF3-884B-C7811E2A82E2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7233186" y="3176106"/>
            <a:ext cx="1697037" cy="36894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3"/>
                </a:solidFill>
                <a:latin typeface="+mj-lt"/>
              </a:defRPr>
            </a:lvl1pPr>
            <a:lvl2pPr>
              <a:defRPr sz="2800" b="1">
                <a:solidFill>
                  <a:srgbClr val="B4001B"/>
                </a:solidFill>
                <a:latin typeface="+mj-lt"/>
              </a:defRPr>
            </a:lvl2pPr>
            <a:lvl3pPr>
              <a:defRPr sz="2800" b="1">
                <a:solidFill>
                  <a:srgbClr val="B4001B"/>
                </a:solidFill>
                <a:latin typeface="+mj-lt"/>
              </a:defRPr>
            </a:lvl3pPr>
            <a:lvl4pPr>
              <a:defRPr sz="2800" b="1">
                <a:solidFill>
                  <a:srgbClr val="B4001B"/>
                </a:solidFill>
                <a:latin typeface="+mj-lt"/>
              </a:defRPr>
            </a:lvl4pPr>
            <a:lvl5pPr>
              <a:defRPr sz="2800" b="1">
                <a:solidFill>
                  <a:srgbClr val="B4001B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Step 4</a:t>
            </a:r>
            <a:endParaRPr lang="ru-RU" dirty="0"/>
          </a:p>
        </p:txBody>
      </p:sp>
      <p:sp>
        <p:nvSpPr>
          <p:cNvPr id="83" name="Text Placeholder 67">
            <a:extLst>
              <a:ext uri="{FF2B5EF4-FFF2-40B4-BE49-F238E27FC236}">
                <a16:creationId xmlns:a16="http://schemas.microsoft.com/office/drawing/2014/main" id="{8200DF41-88E6-45EF-AE9D-B56233AD17E6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231051" y="3580663"/>
            <a:ext cx="1697037" cy="141491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 i="1">
                <a:solidFill>
                  <a:schemeClr val="accent3"/>
                </a:solidFill>
                <a:latin typeface="+mn-lt"/>
              </a:defRPr>
            </a:lvl1pPr>
            <a:lvl2pPr>
              <a:defRPr sz="2800" b="1">
                <a:solidFill>
                  <a:srgbClr val="B4001B"/>
                </a:solidFill>
                <a:latin typeface="+mj-lt"/>
              </a:defRPr>
            </a:lvl2pPr>
            <a:lvl3pPr>
              <a:defRPr sz="2800" b="1">
                <a:solidFill>
                  <a:srgbClr val="B4001B"/>
                </a:solidFill>
                <a:latin typeface="+mj-lt"/>
              </a:defRPr>
            </a:lvl3pPr>
            <a:lvl4pPr>
              <a:defRPr sz="2800" b="1">
                <a:solidFill>
                  <a:srgbClr val="B4001B"/>
                </a:solidFill>
                <a:latin typeface="+mj-lt"/>
              </a:defRPr>
            </a:lvl4pPr>
            <a:lvl5pPr>
              <a:defRPr sz="2800" b="1">
                <a:solidFill>
                  <a:srgbClr val="B4001B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72" name="Text Placeholder 67">
            <a:extLst>
              <a:ext uri="{FF2B5EF4-FFF2-40B4-BE49-F238E27FC236}">
                <a16:creationId xmlns:a16="http://schemas.microsoft.com/office/drawing/2014/main" id="{27F6FCF2-4954-4E07-BD4A-54040E169886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9308112" y="2489256"/>
            <a:ext cx="1697037" cy="450850"/>
          </a:xfr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>
              <a:defRPr sz="2800" b="1">
                <a:solidFill>
                  <a:srgbClr val="B4001B"/>
                </a:solidFill>
                <a:latin typeface="+mj-lt"/>
              </a:defRPr>
            </a:lvl2pPr>
            <a:lvl3pPr>
              <a:defRPr sz="2800" b="1">
                <a:solidFill>
                  <a:srgbClr val="B4001B"/>
                </a:solidFill>
                <a:latin typeface="+mj-lt"/>
              </a:defRPr>
            </a:lvl3pPr>
            <a:lvl4pPr>
              <a:defRPr sz="2800" b="1">
                <a:solidFill>
                  <a:srgbClr val="B4001B"/>
                </a:solidFill>
                <a:latin typeface="+mj-lt"/>
              </a:defRPr>
            </a:lvl4pPr>
            <a:lvl5pPr>
              <a:defRPr sz="2800" b="1">
                <a:solidFill>
                  <a:srgbClr val="B4001B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79" name="Text Placeholder 67">
            <a:extLst>
              <a:ext uri="{FF2B5EF4-FFF2-40B4-BE49-F238E27FC236}">
                <a16:creationId xmlns:a16="http://schemas.microsoft.com/office/drawing/2014/main" id="{9752F311-54E4-4A2F-A676-CE541AC3AF22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310247" y="3176106"/>
            <a:ext cx="1697037" cy="36894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3"/>
                </a:solidFill>
                <a:latin typeface="+mj-lt"/>
              </a:defRPr>
            </a:lvl1pPr>
            <a:lvl2pPr>
              <a:defRPr sz="2800" b="1">
                <a:solidFill>
                  <a:srgbClr val="B4001B"/>
                </a:solidFill>
                <a:latin typeface="+mj-lt"/>
              </a:defRPr>
            </a:lvl2pPr>
            <a:lvl3pPr>
              <a:defRPr sz="2800" b="1">
                <a:solidFill>
                  <a:srgbClr val="B4001B"/>
                </a:solidFill>
                <a:latin typeface="+mj-lt"/>
              </a:defRPr>
            </a:lvl3pPr>
            <a:lvl4pPr>
              <a:defRPr sz="2800" b="1">
                <a:solidFill>
                  <a:srgbClr val="B4001B"/>
                </a:solidFill>
                <a:latin typeface="+mj-lt"/>
              </a:defRPr>
            </a:lvl4pPr>
            <a:lvl5pPr>
              <a:defRPr sz="2800" b="1">
                <a:solidFill>
                  <a:srgbClr val="B4001B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Step 5</a:t>
            </a:r>
            <a:endParaRPr lang="ru-RU" dirty="0"/>
          </a:p>
        </p:txBody>
      </p:sp>
      <p:sp>
        <p:nvSpPr>
          <p:cNvPr id="84" name="Text Placeholder 67">
            <a:extLst>
              <a:ext uri="{FF2B5EF4-FFF2-40B4-BE49-F238E27FC236}">
                <a16:creationId xmlns:a16="http://schemas.microsoft.com/office/drawing/2014/main" id="{293395E1-4412-462F-9A23-3BEF7CCC2498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9308112" y="3580663"/>
            <a:ext cx="1697037" cy="141491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 i="1">
                <a:solidFill>
                  <a:schemeClr val="accent3"/>
                </a:solidFill>
                <a:latin typeface="+mn-lt"/>
              </a:defRPr>
            </a:lvl1pPr>
            <a:lvl2pPr>
              <a:defRPr sz="2800" b="1">
                <a:solidFill>
                  <a:srgbClr val="B4001B"/>
                </a:solidFill>
                <a:latin typeface="+mj-lt"/>
              </a:defRPr>
            </a:lvl2pPr>
            <a:lvl3pPr>
              <a:defRPr sz="2800" b="1">
                <a:solidFill>
                  <a:srgbClr val="B4001B"/>
                </a:solidFill>
                <a:latin typeface="+mj-lt"/>
              </a:defRPr>
            </a:lvl3pPr>
            <a:lvl4pPr>
              <a:defRPr sz="2800" b="1">
                <a:solidFill>
                  <a:srgbClr val="B4001B"/>
                </a:solidFill>
                <a:latin typeface="+mj-lt"/>
              </a:defRPr>
            </a:lvl4pPr>
            <a:lvl5pPr>
              <a:defRPr sz="2800" b="1">
                <a:solidFill>
                  <a:srgbClr val="B4001B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A423E63-093D-4A99-8C31-28E180F8111E}"/>
              </a:ext>
            </a:extLst>
          </p:cNvPr>
          <p:cNvCxnSpPr>
            <a:cxnSpLocks/>
          </p:cNvCxnSpPr>
          <p:nvPr userDrawn="1"/>
        </p:nvCxnSpPr>
        <p:spPr>
          <a:xfrm>
            <a:off x="919331" y="2404913"/>
            <a:ext cx="11304000" cy="0"/>
          </a:xfrm>
          <a:prstGeom prst="line">
            <a:avLst/>
          </a:prstGeom>
          <a:ln w="19050">
            <a:solidFill>
              <a:srgbClr val="9399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45D4B62-FDA7-488E-8EA0-68805217F9F0}"/>
              </a:ext>
            </a:extLst>
          </p:cNvPr>
          <p:cNvGrpSpPr/>
          <p:nvPr userDrawn="1"/>
        </p:nvGrpSpPr>
        <p:grpSpPr>
          <a:xfrm>
            <a:off x="9128023" y="2331516"/>
            <a:ext cx="137160" cy="2999323"/>
            <a:chOff x="882917" y="2474883"/>
            <a:chExt cx="137160" cy="2999323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E9FF919-D5B6-40BE-8340-99395C67A80B}"/>
                </a:ext>
              </a:extLst>
            </p:cNvPr>
            <p:cNvCxnSpPr/>
            <p:nvPr userDrawn="1"/>
          </p:nvCxnSpPr>
          <p:spPr>
            <a:xfrm>
              <a:off x="951497" y="2543463"/>
              <a:ext cx="0" cy="2898648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744F83E-0A7E-487F-94AD-18862D8C1DA5}"/>
                </a:ext>
              </a:extLst>
            </p:cNvPr>
            <p:cNvSpPr/>
            <p:nvPr userDrawn="1"/>
          </p:nvSpPr>
          <p:spPr>
            <a:xfrm>
              <a:off x="882917" y="2474883"/>
              <a:ext cx="137160" cy="1371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604EFAD-8591-44A8-B023-93F6CBAA8FBB}"/>
                </a:ext>
              </a:extLst>
            </p:cNvPr>
            <p:cNvSpPr/>
            <p:nvPr userDrawn="1"/>
          </p:nvSpPr>
          <p:spPr>
            <a:xfrm>
              <a:off x="882917" y="5337046"/>
              <a:ext cx="137160" cy="1371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CC36F7E-FD23-48F3-A09A-9CC43031B561}"/>
              </a:ext>
            </a:extLst>
          </p:cNvPr>
          <p:cNvCxnSpPr>
            <a:cxnSpLocks/>
          </p:cNvCxnSpPr>
          <p:nvPr userDrawn="1"/>
        </p:nvCxnSpPr>
        <p:spPr>
          <a:xfrm>
            <a:off x="951496" y="3032671"/>
            <a:ext cx="11240503" cy="0"/>
          </a:xfrm>
          <a:prstGeom prst="line">
            <a:avLst/>
          </a:prstGeom>
          <a:ln w="7239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A1B849D-4DD4-48E2-919C-6D027EBF0C55}"/>
              </a:ext>
            </a:extLst>
          </p:cNvPr>
          <p:cNvGrpSpPr/>
          <p:nvPr userDrawn="1"/>
        </p:nvGrpSpPr>
        <p:grpSpPr>
          <a:xfrm>
            <a:off x="813989" y="2331516"/>
            <a:ext cx="137162" cy="2999323"/>
            <a:chOff x="882915" y="2453736"/>
            <a:chExt cx="137162" cy="299932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735FDD3-D29F-4144-B941-C78FD2EDEC8F}"/>
                </a:ext>
              </a:extLst>
            </p:cNvPr>
            <p:cNvCxnSpPr/>
            <p:nvPr userDrawn="1"/>
          </p:nvCxnSpPr>
          <p:spPr>
            <a:xfrm>
              <a:off x="951497" y="2522316"/>
              <a:ext cx="0" cy="2898648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CCA69E7-7E62-48D3-BECA-3195D6013009}"/>
                </a:ext>
              </a:extLst>
            </p:cNvPr>
            <p:cNvSpPr/>
            <p:nvPr userDrawn="1"/>
          </p:nvSpPr>
          <p:spPr>
            <a:xfrm>
              <a:off x="882915" y="2453736"/>
              <a:ext cx="137160" cy="1371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372AC68-B45F-427C-BCD5-D1C11A81DEFD}"/>
                </a:ext>
              </a:extLst>
            </p:cNvPr>
            <p:cNvSpPr/>
            <p:nvPr userDrawn="1"/>
          </p:nvSpPr>
          <p:spPr>
            <a:xfrm>
              <a:off x="882917" y="5315899"/>
              <a:ext cx="137160" cy="1371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63908B3-7B94-471C-A3B6-4DD1BAD057EC}"/>
              </a:ext>
            </a:extLst>
          </p:cNvPr>
          <p:cNvGrpSpPr/>
          <p:nvPr userDrawn="1"/>
        </p:nvGrpSpPr>
        <p:grpSpPr>
          <a:xfrm>
            <a:off x="750918" y="2898634"/>
            <a:ext cx="265176" cy="265176"/>
            <a:chOff x="818907" y="3062958"/>
            <a:chExt cx="265176" cy="265176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EBB9D0A-1778-4373-AD41-62E890959DCF}"/>
                </a:ext>
              </a:extLst>
            </p:cNvPr>
            <p:cNvSpPr/>
            <p:nvPr userDrawn="1"/>
          </p:nvSpPr>
          <p:spPr>
            <a:xfrm>
              <a:off x="818907" y="3062958"/>
              <a:ext cx="265176" cy="265176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C3271EA-E74D-4A74-B991-5C50166C37A5}"/>
                </a:ext>
              </a:extLst>
            </p:cNvPr>
            <p:cNvSpPr/>
            <p:nvPr userDrawn="1"/>
          </p:nvSpPr>
          <p:spPr>
            <a:xfrm>
              <a:off x="882915" y="3126966"/>
              <a:ext cx="137160" cy="13716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9A6FF48-4AA4-4CD2-B31D-B7049F9C4092}"/>
              </a:ext>
            </a:extLst>
          </p:cNvPr>
          <p:cNvGrpSpPr/>
          <p:nvPr userDrawn="1"/>
        </p:nvGrpSpPr>
        <p:grpSpPr>
          <a:xfrm>
            <a:off x="2908500" y="2331516"/>
            <a:ext cx="137160" cy="2999323"/>
            <a:chOff x="882917" y="2474883"/>
            <a:chExt cx="137160" cy="2999323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E7874F7-CC98-4D64-8517-87F53501C42F}"/>
                </a:ext>
              </a:extLst>
            </p:cNvPr>
            <p:cNvCxnSpPr/>
            <p:nvPr userDrawn="1"/>
          </p:nvCxnSpPr>
          <p:spPr>
            <a:xfrm>
              <a:off x="951497" y="2543463"/>
              <a:ext cx="0" cy="2898648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6453AEA-ACAA-4861-B099-D90257B9BAF8}"/>
                </a:ext>
              </a:extLst>
            </p:cNvPr>
            <p:cNvSpPr/>
            <p:nvPr userDrawn="1"/>
          </p:nvSpPr>
          <p:spPr>
            <a:xfrm>
              <a:off x="882917" y="2474883"/>
              <a:ext cx="137160" cy="1371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A8484F9-DBBB-48DB-8CBC-A0E91BBD8207}"/>
                </a:ext>
              </a:extLst>
            </p:cNvPr>
            <p:cNvSpPr/>
            <p:nvPr userDrawn="1"/>
          </p:nvSpPr>
          <p:spPr>
            <a:xfrm>
              <a:off x="882917" y="5337046"/>
              <a:ext cx="137160" cy="1371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87AB91B-1402-478A-9277-84A12987C1FE}"/>
              </a:ext>
            </a:extLst>
          </p:cNvPr>
          <p:cNvGrpSpPr/>
          <p:nvPr userDrawn="1"/>
        </p:nvGrpSpPr>
        <p:grpSpPr>
          <a:xfrm>
            <a:off x="2847246" y="2898634"/>
            <a:ext cx="265176" cy="265176"/>
            <a:chOff x="818907" y="3062958"/>
            <a:chExt cx="265176" cy="265176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EFCF036-CEA4-48A8-A00F-9F64AE548ED0}"/>
                </a:ext>
              </a:extLst>
            </p:cNvPr>
            <p:cNvSpPr/>
            <p:nvPr userDrawn="1"/>
          </p:nvSpPr>
          <p:spPr>
            <a:xfrm>
              <a:off x="818907" y="3062958"/>
              <a:ext cx="265176" cy="265176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EE24256-9159-4D60-B60A-3498FC98CD09}"/>
                </a:ext>
              </a:extLst>
            </p:cNvPr>
            <p:cNvSpPr/>
            <p:nvPr userDrawn="1"/>
          </p:nvSpPr>
          <p:spPr>
            <a:xfrm>
              <a:off x="882915" y="3126966"/>
              <a:ext cx="137160" cy="13716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A8C6DB1-44F7-483A-950F-B873D1D5B8D3}"/>
              </a:ext>
            </a:extLst>
          </p:cNvPr>
          <p:cNvGrpSpPr/>
          <p:nvPr userDrawn="1"/>
        </p:nvGrpSpPr>
        <p:grpSpPr>
          <a:xfrm>
            <a:off x="9064951" y="2898634"/>
            <a:ext cx="265176" cy="265176"/>
            <a:chOff x="818907" y="3062958"/>
            <a:chExt cx="265176" cy="265176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71AB570-1EDA-457E-B564-1F63367035D0}"/>
                </a:ext>
              </a:extLst>
            </p:cNvPr>
            <p:cNvSpPr/>
            <p:nvPr userDrawn="1"/>
          </p:nvSpPr>
          <p:spPr>
            <a:xfrm>
              <a:off x="818907" y="3062958"/>
              <a:ext cx="265176" cy="265176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1CF7F51-5306-450B-9581-297B7DA95359}"/>
                </a:ext>
              </a:extLst>
            </p:cNvPr>
            <p:cNvSpPr/>
            <p:nvPr userDrawn="1"/>
          </p:nvSpPr>
          <p:spPr>
            <a:xfrm>
              <a:off x="882915" y="3126966"/>
              <a:ext cx="137160" cy="13716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88F938B-6889-476B-9F04-50877A3FFB94}"/>
              </a:ext>
            </a:extLst>
          </p:cNvPr>
          <p:cNvGrpSpPr/>
          <p:nvPr userDrawn="1"/>
        </p:nvGrpSpPr>
        <p:grpSpPr>
          <a:xfrm>
            <a:off x="5003010" y="2331516"/>
            <a:ext cx="137160" cy="2999323"/>
            <a:chOff x="882917" y="2474883"/>
            <a:chExt cx="137160" cy="2999323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79342DA-D3C1-4717-B6CC-2654C333D29D}"/>
                </a:ext>
              </a:extLst>
            </p:cNvPr>
            <p:cNvCxnSpPr/>
            <p:nvPr userDrawn="1"/>
          </p:nvCxnSpPr>
          <p:spPr>
            <a:xfrm>
              <a:off x="951497" y="2543463"/>
              <a:ext cx="0" cy="2898648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CB6D1AF-ADDB-42D5-BEB9-99A7EE070255}"/>
                </a:ext>
              </a:extLst>
            </p:cNvPr>
            <p:cNvSpPr/>
            <p:nvPr userDrawn="1"/>
          </p:nvSpPr>
          <p:spPr>
            <a:xfrm>
              <a:off x="882917" y="2474883"/>
              <a:ext cx="137160" cy="13716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986ED45-F31E-4EB9-BB0F-3079602EB4A2}"/>
                </a:ext>
              </a:extLst>
            </p:cNvPr>
            <p:cNvSpPr/>
            <p:nvPr userDrawn="1"/>
          </p:nvSpPr>
          <p:spPr>
            <a:xfrm>
              <a:off x="882917" y="5337046"/>
              <a:ext cx="137160" cy="13716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</p:grpSp>
      <p:sp>
        <p:nvSpPr>
          <p:cNvPr id="57" name="Oval 56">
            <a:extLst>
              <a:ext uri="{FF2B5EF4-FFF2-40B4-BE49-F238E27FC236}">
                <a16:creationId xmlns:a16="http://schemas.microsoft.com/office/drawing/2014/main" id="{923CFC93-94E9-4366-8810-F0ACAFD54CFD}"/>
              </a:ext>
            </a:extLst>
          </p:cNvPr>
          <p:cNvSpPr/>
          <p:nvPr userDrawn="1"/>
        </p:nvSpPr>
        <p:spPr>
          <a:xfrm>
            <a:off x="4938426" y="2898634"/>
            <a:ext cx="265176" cy="265176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D6790E5-47B0-4794-ADB1-4FC8402D665C}"/>
              </a:ext>
            </a:extLst>
          </p:cNvPr>
          <p:cNvSpPr/>
          <p:nvPr userDrawn="1"/>
        </p:nvSpPr>
        <p:spPr>
          <a:xfrm>
            <a:off x="5002434" y="2962642"/>
            <a:ext cx="137160" cy="13716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96C3237-54C9-480C-AABB-5A95AB84DF38}"/>
              </a:ext>
            </a:extLst>
          </p:cNvPr>
          <p:cNvGrpSpPr/>
          <p:nvPr userDrawn="1"/>
        </p:nvGrpSpPr>
        <p:grpSpPr>
          <a:xfrm>
            <a:off x="7097520" y="2331516"/>
            <a:ext cx="137160" cy="2999323"/>
            <a:chOff x="882917" y="2474883"/>
            <a:chExt cx="137160" cy="2999323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B1C5BC3-88E2-4319-B05B-55A77D959B8C}"/>
                </a:ext>
              </a:extLst>
            </p:cNvPr>
            <p:cNvCxnSpPr/>
            <p:nvPr userDrawn="1"/>
          </p:nvCxnSpPr>
          <p:spPr>
            <a:xfrm>
              <a:off x="951497" y="2543463"/>
              <a:ext cx="0" cy="2898648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5AD3DDE-89C5-4CB3-A7C4-52A77D798D0A}"/>
                </a:ext>
              </a:extLst>
            </p:cNvPr>
            <p:cNvSpPr/>
            <p:nvPr userDrawn="1"/>
          </p:nvSpPr>
          <p:spPr>
            <a:xfrm>
              <a:off x="882917" y="2474883"/>
              <a:ext cx="137160" cy="1371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492ADD7-891E-47B3-B12A-0B729BD59B7C}"/>
                </a:ext>
              </a:extLst>
            </p:cNvPr>
            <p:cNvSpPr/>
            <p:nvPr userDrawn="1"/>
          </p:nvSpPr>
          <p:spPr>
            <a:xfrm>
              <a:off x="882917" y="5337046"/>
              <a:ext cx="137160" cy="1371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6626098-B638-41DE-A19F-347385124AF0}"/>
              </a:ext>
            </a:extLst>
          </p:cNvPr>
          <p:cNvGrpSpPr/>
          <p:nvPr userDrawn="1"/>
        </p:nvGrpSpPr>
        <p:grpSpPr>
          <a:xfrm>
            <a:off x="7036590" y="2898634"/>
            <a:ext cx="265176" cy="265176"/>
            <a:chOff x="821985" y="3062284"/>
            <a:chExt cx="265176" cy="265176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FDD77FF-4A87-4A8F-9110-8D6977A8ED44}"/>
                </a:ext>
              </a:extLst>
            </p:cNvPr>
            <p:cNvSpPr/>
            <p:nvPr userDrawn="1"/>
          </p:nvSpPr>
          <p:spPr>
            <a:xfrm>
              <a:off x="821985" y="3062284"/>
              <a:ext cx="265176" cy="265176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6ECC322-F330-4C26-AC6A-506672D90A6F}"/>
                </a:ext>
              </a:extLst>
            </p:cNvPr>
            <p:cNvSpPr/>
            <p:nvPr userDrawn="1"/>
          </p:nvSpPr>
          <p:spPr>
            <a:xfrm>
              <a:off x="885993" y="3126292"/>
              <a:ext cx="137160" cy="13716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2563375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  <p15:guide id="2" pos="551">
          <p15:clr>
            <a:srgbClr val="FBAE40"/>
          </p15:clr>
        </p15:guide>
        <p15:guide id="3" pos="7080">
          <p15:clr>
            <a:srgbClr val="FBAE40"/>
          </p15:clr>
        </p15:guide>
        <p15:guide id="4" orient="horz" pos="374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5AABC-9266-6E50-E57C-CC5860F1F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F6DC5-FD70-C279-A23F-E406C345E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60992-DC90-46A6-4EA4-727C09B8F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91F0D-1050-40FB-AED3-7C1A232A3566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5EC9A-57C3-27DA-704E-3746ED15C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D49FA-F4D6-86B7-5D6A-542BDD43F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676-58E6-4897-B49E-97D469B35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302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14AE6-6ED9-0713-8559-7F0F98B48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27DCB-AFC2-E595-4D81-D07341BFC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7479D-03EA-2605-5EE7-D2864E765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91F0D-1050-40FB-AED3-7C1A232A3566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98360-28FB-E08B-75FD-49DAC652B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58CAA-9084-6510-2902-6EB3FE9C2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676-58E6-4897-B49E-97D469B35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3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9C447-A21F-1F57-6FB2-6A058EB66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08E89-9D2F-782E-D502-6846ED9B3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1A7E6F-3C7F-96CB-68AD-0E8B1528C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E948F6-CB6D-A2AC-1387-F0F796FBC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91F0D-1050-40FB-AED3-7C1A232A3566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2028C2-21A1-B8BA-B1CA-5369BA25A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522874-8112-3DE3-CC9C-03191D434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676-58E6-4897-B49E-97D469B35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211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CBEC0-2AFD-726C-3F4C-2A03E4994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B646E-8DFF-D3FA-1C87-E6B43B4751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19B129-7456-80AD-92FF-3179833A30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7B7014-69D5-0A5D-58DB-13341A51F5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49740A-D633-743B-52A4-DDB02DE778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404910-ED48-3291-F6A1-F7A3B28D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91F0D-1050-40FB-AED3-7C1A232A3566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70CBA8-E349-7B55-CD33-8CC955BF3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AE4E92-4459-234E-3CE1-83FAB09F8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676-58E6-4897-B49E-97D469B35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330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5968D-252C-A7DC-3420-B04112326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46BDC9-71C6-B0C0-7AAD-2CC44DE81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91F0D-1050-40FB-AED3-7C1A232A3566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C61F57-854C-2269-E52C-F3EC117B0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75FC72-5B18-64CA-4536-74C30DEC6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676-58E6-4897-B49E-97D469B35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80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A79041-7167-318B-082B-D2D03FDDD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91F0D-1050-40FB-AED3-7C1A232A3566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D4B8EC-7B57-27FD-A9D7-F227240BC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E5449-A99B-E6C2-9A4A-3545321A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676-58E6-4897-B49E-97D469B35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266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0CDF9-BC72-9FF2-C85E-7587EBE62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85B91-EEAA-1800-99BE-6B57DAD42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10380E-54C5-563D-9E86-9192B3B4D4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36ED52-4FFF-D4D2-BE9B-E4329A22A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91F0D-1050-40FB-AED3-7C1A232A3566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3FFAF-7F9C-26DE-1634-A8BE8D6AB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35EB84-B548-1A91-612E-998269528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676-58E6-4897-B49E-97D469B35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40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6F234-F77E-2D43-D96F-A97F0DCF0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372763-BCCF-1F12-F6B0-D4F3EC6221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B0379F-7DF8-EE8C-1C16-6CD15338F7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11E34E-9D84-F865-A602-AC0E9C5C1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91F0D-1050-40FB-AED3-7C1A232A3566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F1B50-32F3-0327-A0B6-499110656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14C65E-081B-5E26-6206-99273C65D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676-58E6-4897-B49E-97D469B35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071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D0E819-E1B2-ADA9-D9F1-55B181E1E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197DD-B560-593A-5670-87E53369E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21840-A380-CBC1-6290-B815672DC6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91F0D-1050-40FB-AED3-7C1A232A3566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36FE3-646E-FCFA-FA87-535518963A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E7CFA-CE2F-FD7F-942F-53C3AF89E3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07676-58E6-4897-B49E-97D469B35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855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sign, dark&#10;&#10;Description automatically generated">
            <a:extLst>
              <a:ext uri="{FF2B5EF4-FFF2-40B4-BE49-F238E27FC236}">
                <a16:creationId xmlns:a16="http://schemas.microsoft.com/office/drawing/2014/main" id="{78BE1FF0-DC22-15BB-05A4-8446918202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r="579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1DDC21-8132-7328-0C35-2101CD922A85}"/>
              </a:ext>
            </a:extLst>
          </p:cNvPr>
          <p:cNvSpPr txBox="1"/>
          <p:nvPr/>
        </p:nvSpPr>
        <p:spPr>
          <a:xfrm>
            <a:off x="2359034" y="5220641"/>
            <a:ext cx="753520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0" dirty="0">
                <a:solidFill>
                  <a:schemeClr val="tx1">
                    <a:lumMod val="75000"/>
                  </a:schemeClr>
                </a:solidFill>
              </a:rPr>
              <a:t>Patrocinio</a:t>
            </a:r>
            <a:endParaRPr lang="en-US" sz="140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64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!!BGRectangle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DA11F-B29A-8441-703A-2A2E903D4581}"/>
              </a:ext>
            </a:extLst>
          </p:cNvPr>
          <p:cNvSpPr txBox="1"/>
          <p:nvPr/>
        </p:nvSpPr>
        <p:spPr>
          <a:xfrm>
            <a:off x="6421700" y="713232"/>
            <a:ext cx="5154168" cy="1197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>
                <a:latin typeface="+mj-lt"/>
                <a:ea typeface="+mj-ea"/>
                <a:cs typeface="+mj-cs"/>
              </a:rPr>
              <a:t>SEVILLADOTNETCONF 2023</a:t>
            </a:r>
          </a:p>
        </p:txBody>
      </p:sp>
      <p:pic>
        <p:nvPicPr>
          <p:cNvPr id="1026" name="Picture 2" descr="Sevilla - BABEL Sistemas de Información">
            <a:extLst>
              <a:ext uri="{FF2B5EF4-FFF2-40B4-BE49-F238E27FC236}">
                <a16:creationId xmlns:a16="http://schemas.microsoft.com/office/drawing/2014/main" id="{9A3DD6F5-ACBA-E834-C994-97396F3B72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8"/>
          <a:stretch/>
        </p:blipFill>
        <p:spPr bwMode="auto">
          <a:xfrm>
            <a:off x="20" y="10"/>
            <a:ext cx="5495089" cy="6857990"/>
          </a:xfrm>
          <a:prstGeom prst="rect">
            <a:avLst/>
          </a:prstGeom>
          <a:solidFill>
            <a:srgbClr val="3F3F3F"/>
          </a:solidFill>
        </p:spPr>
      </p:pic>
      <p:sp>
        <p:nvSpPr>
          <p:cNvPr id="1033" name="!!Line">
            <a:extLst>
              <a:ext uri="{FF2B5EF4-FFF2-40B4-BE49-F238E27FC236}">
                <a16:creationId xmlns:a16="http://schemas.microsoft.com/office/drawing/2014/main" id="{29A9EE12-EF77-4DB4-84E4-043DE723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3328" y="822960"/>
            <a:ext cx="9144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ED4674-76F4-0EC3-8C1D-CD3ADB2C3222}"/>
              </a:ext>
            </a:extLst>
          </p:cNvPr>
          <p:cNvSpPr txBox="1"/>
          <p:nvPr/>
        </p:nvSpPr>
        <p:spPr>
          <a:xfrm>
            <a:off x="6421700" y="2048256"/>
            <a:ext cx="5154168" cy="412394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La </a:t>
            </a:r>
            <a:r>
              <a:rPr lang="en-US" sz="2200" dirty="0" err="1"/>
              <a:t>conferencia</a:t>
            </a:r>
            <a:r>
              <a:rPr lang="en-US" sz="2200" dirty="0"/>
              <a:t> que </a:t>
            </a:r>
            <a:r>
              <a:rPr lang="en-US" sz="2200" dirty="0" err="1"/>
              <a:t>reúne</a:t>
            </a:r>
            <a:r>
              <a:rPr lang="en-US" sz="2200" dirty="0"/>
              <a:t> a </a:t>
            </a:r>
            <a:r>
              <a:rPr lang="en-US" sz="2200" dirty="0" err="1"/>
              <a:t>los</a:t>
            </a:r>
            <a:r>
              <a:rPr lang="en-US" sz="2200" dirty="0"/>
              <a:t> </a:t>
            </a:r>
            <a:r>
              <a:rPr lang="en-US" sz="2200" dirty="0" err="1"/>
              <a:t>profesionales</a:t>
            </a:r>
            <a:r>
              <a:rPr lang="en-US" sz="2200" dirty="0"/>
              <a:t> del </a:t>
            </a:r>
            <a:r>
              <a:rPr lang="en-US" sz="2200" dirty="0" err="1"/>
              <a:t>desarrollo</a:t>
            </a:r>
            <a:r>
              <a:rPr lang="en-US" sz="2200" dirty="0"/>
              <a:t> de software con </a:t>
            </a:r>
            <a:r>
              <a:rPr lang="en-US" sz="2200" dirty="0" err="1"/>
              <a:t>tecnologías</a:t>
            </a:r>
            <a:r>
              <a:rPr lang="en-US" sz="2200" dirty="0"/>
              <a:t> .NET </a:t>
            </a:r>
            <a:r>
              <a:rPr lang="en-US" sz="2200" dirty="0" err="1"/>
              <a:t>más</a:t>
            </a:r>
            <a:r>
              <a:rPr lang="en-US" sz="2200" dirty="0"/>
              <a:t> </a:t>
            </a:r>
            <a:r>
              <a:rPr lang="en-US" sz="2200" dirty="0" err="1"/>
              <a:t>grande</a:t>
            </a:r>
            <a:r>
              <a:rPr lang="en-US" sz="2200" dirty="0"/>
              <a:t> de Sevilla.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Con </a:t>
            </a:r>
            <a:r>
              <a:rPr lang="en-US" sz="2200" dirty="0" err="1"/>
              <a:t>sesiones</a:t>
            </a:r>
            <a:r>
              <a:rPr lang="en-US" sz="2200" dirty="0"/>
              <a:t> </a:t>
            </a:r>
            <a:r>
              <a:rPr lang="en-US" sz="2200" dirty="0" err="1"/>
              <a:t>fijas</a:t>
            </a:r>
            <a:r>
              <a:rPr lang="en-US" sz="2200" dirty="0"/>
              <a:t> y </a:t>
            </a:r>
            <a:r>
              <a:rPr lang="en-US" sz="2200" dirty="0" err="1"/>
              <a:t>tiempo</a:t>
            </a:r>
            <a:r>
              <a:rPr lang="en-US" sz="2200" dirty="0"/>
              <a:t> para </a:t>
            </a:r>
            <a:r>
              <a:rPr lang="en-US" sz="2200" dirty="0" err="1"/>
              <a:t>el</a:t>
            </a:r>
            <a:r>
              <a:rPr lang="en-US" sz="2200" dirty="0"/>
              <a:t> networking, se </a:t>
            </a:r>
            <a:r>
              <a:rPr lang="en-US" sz="2200" dirty="0" err="1"/>
              <a:t>permite</a:t>
            </a:r>
            <a:r>
              <a:rPr lang="en-US" sz="2200" dirty="0"/>
              <a:t> </a:t>
            </a:r>
            <a:r>
              <a:rPr lang="en-US" sz="2200" dirty="0" err="1"/>
              <a:t>compartir</a:t>
            </a:r>
            <a:r>
              <a:rPr lang="en-US" sz="2200" dirty="0"/>
              <a:t> </a:t>
            </a:r>
            <a:r>
              <a:rPr lang="en-US" sz="2200" dirty="0" err="1"/>
              <a:t>prácticas</a:t>
            </a:r>
            <a:r>
              <a:rPr lang="en-US" sz="2200" dirty="0"/>
              <a:t> y </a:t>
            </a:r>
            <a:r>
              <a:rPr lang="en-US" sz="2200" dirty="0" err="1"/>
              <a:t>experiencias</a:t>
            </a:r>
            <a:r>
              <a:rPr lang="en-US" sz="2200" dirty="0"/>
              <a:t> para </a:t>
            </a:r>
            <a:r>
              <a:rPr lang="en-US" sz="2200" dirty="0" err="1"/>
              <a:t>mejorar</a:t>
            </a:r>
            <a:r>
              <a:rPr lang="en-US" sz="2200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Se </a:t>
            </a:r>
            <a:r>
              <a:rPr lang="en-US" sz="2200" dirty="0" err="1"/>
              <a:t>esperan</a:t>
            </a:r>
            <a:r>
              <a:rPr lang="en-US" sz="2200" dirty="0"/>
              <a:t>: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2200" dirty="0"/>
              <a:t>Hasta 200 </a:t>
            </a:r>
            <a:r>
              <a:rPr lang="en-US" sz="2200" dirty="0" err="1"/>
              <a:t>asistentes</a:t>
            </a:r>
            <a:r>
              <a:rPr lang="en-US" sz="2200" dirty="0"/>
              <a:t>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2200" dirty="0"/>
              <a:t>12 </a:t>
            </a:r>
            <a:r>
              <a:rPr lang="en-US" sz="2200" dirty="0" err="1"/>
              <a:t>sesiones</a:t>
            </a:r>
            <a:r>
              <a:rPr lang="en-US" sz="2200" dirty="0"/>
              <a:t> </a:t>
            </a:r>
            <a:r>
              <a:rPr lang="en-US" sz="2200" dirty="0" err="1"/>
              <a:t>técnicas</a:t>
            </a:r>
            <a:r>
              <a:rPr lang="en-US" sz="2200" dirty="0"/>
              <a:t>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2200" dirty="0" err="1"/>
              <a:t>Presencia</a:t>
            </a:r>
            <a:r>
              <a:rPr lang="en-US" sz="2200" dirty="0"/>
              <a:t> tanto </a:t>
            </a:r>
            <a:r>
              <a:rPr lang="en-US" sz="2200" dirty="0" err="1"/>
              <a:t>en</a:t>
            </a:r>
            <a:r>
              <a:rPr lang="en-US" sz="2200" dirty="0"/>
              <a:t> </a:t>
            </a:r>
            <a:r>
              <a:rPr lang="en-US" sz="2200" dirty="0" err="1"/>
              <a:t>el</a:t>
            </a:r>
            <a:r>
              <a:rPr lang="en-US" sz="2200" dirty="0"/>
              <a:t> </a:t>
            </a:r>
            <a:r>
              <a:rPr lang="en-US" sz="2200" dirty="0" err="1"/>
              <a:t>evento</a:t>
            </a:r>
            <a:r>
              <a:rPr lang="en-US" sz="2200" dirty="0"/>
              <a:t> </a:t>
            </a:r>
            <a:r>
              <a:rPr lang="en-US" sz="2200" dirty="0" err="1"/>
              <a:t>como</a:t>
            </a:r>
            <a:r>
              <a:rPr lang="en-US" sz="2200" dirty="0"/>
              <a:t> </a:t>
            </a:r>
            <a:r>
              <a:rPr lang="en-US" sz="2200" dirty="0" err="1"/>
              <a:t>en</a:t>
            </a:r>
            <a:r>
              <a:rPr lang="en-US" sz="2200" dirty="0"/>
              <a:t> las </a:t>
            </a:r>
            <a:r>
              <a:rPr lang="en-US" sz="2200" dirty="0" err="1"/>
              <a:t>grabaciones</a:t>
            </a:r>
            <a:r>
              <a:rPr lang="en-US" sz="2200" dirty="0"/>
              <a:t> de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sesión</a:t>
            </a:r>
            <a:r>
              <a:rPr lang="en-US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22485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!!BGRectangle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5642B3-5CB8-C664-A14F-144349387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474146"/>
            <a:ext cx="10515593" cy="1197864"/>
          </a:xfrm>
        </p:spPr>
        <p:txBody>
          <a:bodyPr>
            <a:normAutofit/>
          </a:bodyPr>
          <a:lstStyle/>
          <a:p>
            <a:r>
              <a:rPr lang="es-ES" dirty="0"/>
              <a:t>UNA VENTANA PARA LOS PATROCINADORES</a:t>
            </a:r>
            <a:endParaRPr lang="en-US" dirty="0"/>
          </a:p>
        </p:txBody>
      </p:sp>
      <p:sp>
        <p:nvSpPr>
          <p:cNvPr id="2057" name="!!Line">
            <a:extLst>
              <a:ext uri="{FF2B5EF4-FFF2-40B4-BE49-F238E27FC236}">
                <a16:creationId xmlns:a16="http://schemas.microsoft.com/office/drawing/2014/main" id="{B0161EF8-C8C6-4F2A-9D5C-49BD28A2B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585216"/>
            <a:ext cx="9144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nternational Conference in India | Conference Proceedings in India">
            <a:extLst>
              <a:ext uri="{FF2B5EF4-FFF2-40B4-BE49-F238E27FC236}">
                <a16:creationId xmlns:a16="http://schemas.microsoft.com/office/drawing/2014/main" id="{2D4A097E-87DA-B01D-2A35-DCFF983B78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" r="5465" b="2"/>
          <a:stretch/>
        </p:blipFill>
        <p:spPr bwMode="auto">
          <a:xfrm>
            <a:off x="835153" y="2002117"/>
            <a:ext cx="6215794" cy="417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D5917-1B84-670D-C427-8D339677A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3314" y="1999578"/>
            <a:ext cx="3823525" cy="4171568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s-ES" sz="1700" dirty="0"/>
              <a:t>En un sector en el que la demanda supera altamente a la oferta, disponer de un escaparate como es este evento, puede ser la mejor herramienta para atraer y retener talento. </a:t>
            </a:r>
          </a:p>
          <a:p>
            <a:pPr marL="0" indent="0">
              <a:buNone/>
            </a:pPr>
            <a:endParaRPr lang="es-ES" sz="1700" dirty="0"/>
          </a:p>
          <a:p>
            <a:pPr marL="0" indent="0">
              <a:buNone/>
            </a:pPr>
            <a:r>
              <a:rPr lang="es-ES" sz="1700" dirty="0"/>
              <a:t>Aquí podrás tener un stand propio donde enseñar tus proyectos, tu forma de trabajar y poner en valor a tu equipo de desarrolladores de software. Incluso sin tener procesos de selección abiertos, la conferencia es una gran oportunidad para contar cómo haces las cosas y cómo trabajas. Puedes abrirte nuevas oportunidades de negocio al mostrar tu marca de forma más atractiva, para cuando necesites contratar.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488759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FB9C5-183A-3556-D047-215BDB00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464821"/>
            <a:ext cx="10122632" cy="6520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OPCIONES DE PATROCINIO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2DE29ABF-2F75-58D0-2A5A-72FA8A4E052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46376997"/>
              </p:ext>
            </p:extLst>
          </p:nvPr>
        </p:nvGraphicFramePr>
        <p:xfrm>
          <a:off x="1449977" y="1269461"/>
          <a:ext cx="9395456" cy="497113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48864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2348864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2348864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  <a:gridCol w="2348864">
                  <a:extLst>
                    <a:ext uri="{9D8B030D-6E8A-4147-A177-3AD203B41FA5}">
                      <a16:colId xmlns:a16="http://schemas.microsoft.com/office/drawing/2014/main" val="2755691855"/>
                    </a:ext>
                  </a:extLst>
                </a:gridCol>
              </a:tblGrid>
              <a:tr h="53412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RONCE</a:t>
                      </a:r>
                      <a:endParaRPr lang="en-US" b="1" i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PLATA</a:t>
                      </a:r>
                      <a:endParaRPr lang="en-US" b="1" i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ORO</a:t>
                      </a:r>
                      <a:endParaRPr lang="en-US" b="1" i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534123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PRECIO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150€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250€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500€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534123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LOGO EN WEB*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SI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SI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SI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580493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LOGO EN PRESENTACIONES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SI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SI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SI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580493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tx1"/>
                          </a:solidFill>
                        </a:rPr>
                        <a:t>LOGO EN LAS GRABACIONES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tx1"/>
                          </a:solidFill>
                        </a:rPr>
                        <a:t>SI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tx1"/>
                          </a:solidFill>
                        </a:rPr>
                        <a:t>SI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tx1"/>
                          </a:solidFill>
                        </a:rPr>
                        <a:t>SI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5903870"/>
                  </a:ext>
                </a:extLst>
              </a:tr>
              <a:tr h="580493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tx1"/>
                          </a:solidFill>
                        </a:rPr>
                        <a:t>LOGO EN WELCOME PACK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tx1"/>
                          </a:solidFill>
                        </a:rPr>
                        <a:t>SI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tx1"/>
                          </a:solidFill>
                        </a:rPr>
                        <a:t>SI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7803432"/>
                  </a:ext>
                </a:extLst>
              </a:tr>
              <a:tr h="829276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tx1"/>
                          </a:solidFill>
                        </a:rPr>
                        <a:t>PODER AÑADIR MERCHANDISING EN EL WELCOME PACK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tx1"/>
                          </a:solidFill>
                        </a:rPr>
                        <a:t>SI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tx1"/>
                          </a:solidFill>
                        </a:rPr>
                        <a:t>SI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0886128"/>
                  </a:ext>
                </a:extLst>
              </a:tr>
              <a:tr h="534123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STAND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SI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95032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A412CA2-45A5-9A69-261F-D313A99FCFDD}"/>
              </a:ext>
            </a:extLst>
          </p:cNvPr>
          <p:cNvSpPr txBox="1"/>
          <p:nvPr/>
        </p:nvSpPr>
        <p:spPr>
          <a:xfrm>
            <a:off x="1336494" y="6393179"/>
            <a:ext cx="33628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* El tamaño del logo variará en base al tipo de patrocinio</a:t>
            </a:r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952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A04035-833F-47A3-9B42-8D3A786CD6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0€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627327C-3A41-4D1E-A5CE-D0A5F328120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3"/>
                </a:solidFill>
              </a:rPr>
              <a:t>Evento</a:t>
            </a:r>
            <a:endParaRPr lang="ru-RU" dirty="0">
              <a:solidFill>
                <a:schemeClr val="accent3"/>
              </a:solidFill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E904312-F9B9-4F27-8665-50D0641FBE5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99868" y="3640835"/>
            <a:ext cx="1697037" cy="1525525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Con la </a:t>
            </a:r>
            <a:r>
              <a:rPr lang="en-US" dirty="0" err="1">
                <a:solidFill>
                  <a:schemeClr val="accent3"/>
                </a:solidFill>
              </a:rPr>
              <a:t>localización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cerrada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aún</a:t>
            </a:r>
            <a:r>
              <a:rPr lang="en-US" dirty="0">
                <a:solidFill>
                  <a:schemeClr val="accent3"/>
                </a:solidFill>
              </a:rPr>
              <a:t> sin sponsors se </a:t>
            </a:r>
            <a:r>
              <a:rPr lang="en-US" dirty="0" err="1">
                <a:solidFill>
                  <a:schemeClr val="accent3"/>
                </a:solidFill>
              </a:rPr>
              <a:t>llevaría</a:t>
            </a:r>
            <a:r>
              <a:rPr lang="en-US" dirty="0">
                <a:solidFill>
                  <a:schemeClr val="accent3"/>
                </a:solidFill>
              </a:rPr>
              <a:t> a </a:t>
            </a:r>
            <a:r>
              <a:rPr lang="en-US" dirty="0" err="1">
                <a:solidFill>
                  <a:schemeClr val="accent3"/>
                </a:solidFill>
              </a:rPr>
              <a:t>cabo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el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evento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aunque</a:t>
            </a:r>
            <a:r>
              <a:rPr lang="en-US" dirty="0">
                <a:solidFill>
                  <a:schemeClr val="accent3"/>
                </a:solidFill>
              </a:rPr>
              <a:t> sin merchandising o almuerzo o </a:t>
            </a:r>
            <a:r>
              <a:rPr lang="en-US" dirty="0" err="1">
                <a:solidFill>
                  <a:schemeClr val="accent3"/>
                </a:solidFill>
              </a:rPr>
              <a:t>desayuno</a:t>
            </a:r>
            <a:r>
              <a:rPr lang="en-US" dirty="0">
                <a:solidFill>
                  <a:schemeClr val="accent3"/>
                </a:solidFill>
              </a:rPr>
              <a:t> etc.</a:t>
            </a:r>
            <a:endParaRPr lang="ru-RU" dirty="0">
              <a:solidFill>
                <a:schemeClr val="accent3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969FF3-8FFE-4E02-8E2A-BEDDF86909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500€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D850A20-E11B-4BD8-8CD9-BF9B430BE6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+ Welcome pack</a:t>
            </a:r>
            <a:endParaRPr lang="ru-RU" dirty="0">
              <a:solidFill>
                <a:schemeClr val="accent3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EF11A1D-EB73-4B08-8ADD-1B50D40FC18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076929" y="3640835"/>
            <a:ext cx="1697037" cy="2018648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El Welcome pack </a:t>
            </a:r>
            <a:r>
              <a:rPr lang="en-US" dirty="0" err="1">
                <a:solidFill>
                  <a:schemeClr val="accent3"/>
                </a:solidFill>
              </a:rPr>
              <a:t>consistirá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en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una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bolsa</a:t>
            </a:r>
            <a:r>
              <a:rPr lang="en-US" dirty="0">
                <a:solidFill>
                  <a:schemeClr val="accent3"/>
                </a:solidFill>
              </a:rPr>
              <a:t> con </a:t>
            </a:r>
            <a:r>
              <a:rPr lang="en-US" dirty="0" err="1">
                <a:solidFill>
                  <a:schemeClr val="accent3"/>
                </a:solidFill>
              </a:rPr>
              <a:t>detalles</a:t>
            </a:r>
            <a:r>
              <a:rPr lang="en-US" dirty="0">
                <a:solidFill>
                  <a:schemeClr val="accent3"/>
                </a:solidFill>
              </a:rPr>
              <a:t> para </a:t>
            </a:r>
            <a:r>
              <a:rPr lang="en-US" dirty="0" err="1">
                <a:solidFill>
                  <a:schemeClr val="accent3"/>
                </a:solidFill>
              </a:rPr>
              <a:t>cada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asistente</a:t>
            </a:r>
            <a:r>
              <a:rPr lang="en-US" dirty="0">
                <a:solidFill>
                  <a:schemeClr val="accent3"/>
                </a:solidFill>
              </a:rPr>
              <a:t>. Los </a:t>
            </a:r>
            <a:r>
              <a:rPr lang="en-US" dirty="0" err="1">
                <a:solidFill>
                  <a:schemeClr val="accent3"/>
                </a:solidFill>
              </a:rPr>
              <a:t>costes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recaen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en</a:t>
            </a:r>
            <a:r>
              <a:rPr lang="en-US" dirty="0">
                <a:solidFill>
                  <a:schemeClr val="accent3"/>
                </a:solidFill>
              </a:rPr>
              <a:t> la </a:t>
            </a:r>
            <a:r>
              <a:rPr lang="en-US" dirty="0" err="1">
                <a:solidFill>
                  <a:schemeClr val="accent3"/>
                </a:solidFill>
              </a:rPr>
              <a:t>personalización</a:t>
            </a:r>
            <a:r>
              <a:rPr lang="en-US" dirty="0">
                <a:solidFill>
                  <a:schemeClr val="accent3"/>
                </a:solidFill>
              </a:rPr>
              <a:t> de </a:t>
            </a:r>
            <a:r>
              <a:rPr lang="en-US" dirty="0" err="1">
                <a:solidFill>
                  <a:schemeClr val="accent3"/>
                </a:solidFill>
              </a:rPr>
              <a:t>bolsa</a:t>
            </a:r>
            <a:r>
              <a:rPr lang="en-US" dirty="0">
                <a:solidFill>
                  <a:schemeClr val="accent3"/>
                </a:solidFill>
              </a:rPr>
              <a:t>, </a:t>
            </a:r>
            <a:r>
              <a:rPr lang="en-US" dirty="0" err="1">
                <a:solidFill>
                  <a:schemeClr val="accent3"/>
                </a:solidFill>
              </a:rPr>
              <a:t>libreta</a:t>
            </a:r>
            <a:r>
              <a:rPr lang="en-US" dirty="0">
                <a:solidFill>
                  <a:schemeClr val="accent3"/>
                </a:solidFill>
              </a:rPr>
              <a:t>, </a:t>
            </a:r>
            <a:r>
              <a:rPr lang="en-US" dirty="0" err="1">
                <a:solidFill>
                  <a:schemeClr val="accent3"/>
                </a:solidFill>
              </a:rPr>
              <a:t>pegatinas</a:t>
            </a:r>
            <a:r>
              <a:rPr lang="en-US" dirty="0">
                <a:solidFill>
                  <a:schemeClr val="accent3"/>
                </a:solidFill>
              </a:rPr>
              <a:t>, etc.</a:t>
            </a:r>
            <a:endParaRPr lang="ru-RU" dirty="0">
              <a:solidFill>
                <a:schemeClr val="accent3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B50FA0-8BDD-46C8-99F1-A2927A8655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2000€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E427F9-9DA3-442F-9E6F-54A21B401D5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+ Almuerzo</a:t>
            </a:r>
            <a:endParaRPr lang="ru-RU" dirty="0">
              <a:solidFill>
                <a:schemeClr val="accent3"/>
              </a:solidFill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6E9DC07-6080-4AF6-8CFB-03465BE57D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153990" y="3640835"/>
            <a:ext cx="1697037" cy="2103556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A lo anterior, </a:t>
            </a:r>
            <a:r>
              <a:rPr lang="en-US" dirty="0" err="1">
                <a:solidFill>
                  <a:schemeClr val="accent3"/>
                </a:solidFill>
              </a:rPr>
              <a:t>podemos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añadir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el</a:t>
            </a:r>
            <a:r>
              <a:rPr lang="en-US" dirty="0">
                <a:solidFill>
                  <a:schemeClr val="accent3"/>
                </a:solidFill>
              </a:rPr>
              <a:t> almuerzo al </a:t>
            </a:r>
            <a:r>
              <a:rPr lang="en-US" dirty="0" err="1">
                <a:solidFill>
                  <a:schemeClr val="accent3"/>
                </a:solidFill>
              </a:rPr>
              <a:t>evento</a:t>
            </a:r>
            <a:r>
              <a:rPr lang="en-US" dirty="0">
                <a:solidFill>
                  <a:schemeClr val="accent3"/>
                </a:solidFill>
              </a:rPr>
              <a:t>. </a:t>
            </a:r>
            <a:endParaRPr lang="en-US" dirty="0"/>
          </a:p>
          <a:p>
            <a:r>
              <a:rPr lang="en-US" dirty="0">
                <a:solidFill>
                  <a:schemeClr val="accent3"/>
                </a:solidFill>
              </a:rPr>
              <a:t>NOTA: </a:t>
            </a:r>
            <a:r>
              <a:rPr lang="en-US" dirty="0" err="1">
                <a:solidFill>
                  <a:schemeClr val="accent3"/>
                </a:solidFill>
              </a:rPr>
              <a:t>Esta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estimación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sube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considerablemente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utilizando</a:t>
            </a:r>
            <a:r>
              <a:rPr lang="en-US" dirty="0">
                <a:solidFill>
                  <a:schemeClr val="accent3"/>
                </a:solidFill>
              </a:rPr>
              <a:t> un catering.</a:t>
            </a:r>
            <a:endParaRPr lang="ru-RU" dirty="0">
              <a:solidFill>
                <a:schemeClr val="accent3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3D9E183-E0BA-4EFB-909C-B21CDB32981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2500€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45462CD-F97C-4BB7-AF35-E94CC365952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+ </a:t>
            </a:r>
            <a:r>
              <a:rPr lang="en-US" dirty="0" err="1">
                <a:solidFill>
                  <a:schemeClr val="accent3"/>
                </a:solidFill>
              </a:rPr>
              <a:t>Desayuno</a:t>
            </a:r>
            <a:endParaRPr lang="ru-RU" dirty="0">
              <a:solidFill>
                <a:schemeClr val="accent3"/>
              </a:solidFill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F398F53-954F-4FC0-88A5-32A456A33D3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31051" y="3640835"/>
            <a:ext cx="1697037" cy="1414919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A lo anterior, </a:t>
            </a:r>
            <a:r>
              <a:rPr lang="en-US" dirty="0" err="1">
                <a:solidFill>
                  <a:schemeClr val="accent3"/>
                </a:solidFill>
              </a:rPr>
              <a:t>podemos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añadir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el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desayuno</a:t>
            </a:r>
            <a:r>
              <a:rPr lang="en-US" dirty="0">
                <a:solidFill>
                  <a:schemeClr val="accent3"/>
                </a:solidFill>
              </a:rPr>
              <a:t>.</a:t>
            </a:r>
            <a:endParaRPr lang="ru-RU" dirty="0">
              <a:solidFill>
                <a:schemeClr val="accent3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D2C7FD2-2A48-41BD-B107-E8DDA37CB1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+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1F78730-06AC-4CBB-B56A-013A42F5F6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+ </a:t>
            </a:r>
            <a:r>
              <a:rPr lang="en-US" dirty="0" err="1">
                <a:solidFill>
                  <a:schemeClr val="accent3"/>
                </a:solidFill>
              </a:rPr>
              <a:t>Otros</a:t>
            </a:r>
            <a:endParaRPr lang="ru-RU" dirty="0">
              <a:solidFill>
                <a:schemeClr val="accent3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DD7473F-5C97-4494-8F24-D313570F369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08112" y="3640835"/>
            <a:ext cx="1697037" cy="2136214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A mayor </a:t>
            </a:r>
            <a:r>
              <a:rPr lang="en-US" dirty="0" err="1">
                <a:solidFill>
                  <a:schemeClr val="accent3"/>
                </a:solidFill>
              </a:rPr>
              <a:t>número</a:t>
            </a:r>
            <a:r>
              <a:rPr lang="en-US" dirty="0">
                <a:solidFill>
                  <a:schemeClr val="accent3"/>
                </a:solidFill>
              </a:rPr>
              <a:t> de sponsors </a:t>
            </a:r>
            <a:r>
              <a:rPr lang="en-US" dirty="0" err="1">
                <a:solidFill>
                  <a:schemeClr val="accent3"/>
                </a:solidFill>
              </a:rPr>
              <a:t>más</a:t>
            </a:r>
            <a:r>
              <a:rPr lang="en-US" dirty="0">
                <a:solidFill>
                  <a:schemeClr val="accent3"/>
                </a:solidFill>
              </a:rPr>
              <a:t> ideas se </a:t>
            </a:r>
            <a:r>
              <a:rPr lang="en-US" dirty="0" err="1">
                <a:solidFill>
                  <a:schemeClr val="accent3"/>
                </a:solidFill>
              </a:rPr>
              <a:t>pueden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llevar</a:t>
            </a:r>
            <a:r>
              <a:rPr lang="en-US" dirty="0">
                <a:solidFill>
                  <a:schemeClr val="accent3"/>
                </a:solidFill>
              </a:rPr>
              <a:t> a </a:t>
            </a:r>
            <a:r>
              <a:rPr lang="en-US" dirty="0" err="1">
                <a:solidFill>
                  <a:schemeClr val="accent3"/>
                </a:solidFill>
              </a:rPr>
              <a:t>cabo</a:t>
            </a:r>
            <a:r>
              <a:rPr lang="en-US" dirty="0">
                <a:solidFill>
                  <a:schemeClr val="accent3"/>
                </a:solidFill>
              </a:rPr>
              <a:t>. </a:t>
            </a:r>
            <a:r>
              <a:rPr lang="en-US" dirty="0" err="1">
                <a:solidFill>
                  <a:schemeClr val="accent3"/>
                </a:solidFill>
              </a:rPr>
              <a:t>Desde</a:t>
            </a:r>
            <a:r>
              <a:rPr lang="en-US" dirty="0">
                <a:solidFill>
                  <a:schemeClr val="accent3"/>
                </a:solidFill>
              </a:rPr>
              <a:t> usar catering para </a:t>
            </a:r>
            <a:r>
              <a:rPr lang="en-US" dirty="0" err="1">
                <a:solidFill>
                  <a:schemeClr val="accent3"/>
                </a:solidFill>
              </a:rPr>
              <a:t>el</a:t>
            </a:r>
            <a:r>
              <a:rPr lang="en-US" dirty="0">
                <a:solidFill>
                  <a:schemeClr val="accent3"/>
                </a:solidFill>
              </a:rPr>
              <a:t> almuerzo, </a:t>
            </a:r>
            <a:r>
              <a:rPr lang="en-US" dirty="0" err="1">
                <a:solidFill>
                  <a:schemeClr val="accent3"/>
                </a:solidFill>
              </a:rPr>
              <a:t>realizar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concurso</a:t>
            </a:r>
            <a:r>
              <a:rPr lang="en-US" dirty="0">
                <a:solidFill>
                  <a:schemeClr val="accent3"/>
                </a:solidFill>
              </a:rPr>
              <a:t> final, </a:t>
            </a:r>
            <a:r>
              <a:rPr lang="en-US" dirty="0" err="1">
                <a:solidFill>
                  <a:schemeClr val="accent3"/>
                </a:solidFill>
              </a:rPr>
              <a:t>bebidas</a:t>
            </a:r>
            <a:r>
              <a:rPr lang="en-US" dirty="0">
                <a:solidFill>
                  <a:schemeClr val="accent3"/>
                </a:solidFill>
              </a:rPr>
              <a:t> post-</a:t>
            </a:r>
            <a:r>
              <a:rPr lang="en-US" dirty="0" err="1">
                <a:solidFill>
                  <a:schemeClr val="accent3"/>
                </a:solidFill>
              </a:rPr>
              <a:t>evento</a:t>
            </a:r>
            <a:r>
              <a:rPr lang="en-US" dirty="0">
                <a:solidFill>
                  <a:schemeClr val="accent3"/>
                </a:solidFill>
              </a:rPr>
              <a:t>, etc.</a:t>
            </a:r>
            <a:endParaRPr lang="ru-RU" dirty="0">
              <a:solidFill>
                <a:schemeClr val="accent3"/>
              </a:solidFill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CCBD5733-0ED1-4956-F029-F60204959895}"/>
              </a:ext>
            </a:extLst>
          </p:cNvPr>
          <p:cNvSpPr txBox="1">
            <a:spLocks/>
          </p:cNvSpPr>
          <p:nvPr/>
        </p:nvSpPr>
        <p:spPr>
          <a:xfrm>
            <a:off x="841247" y="474146"/>
            <a:ext cx="10515593" cy="1197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dirty="0">
                <a:solidFill>
                  <a:schemeClr val="bg1"/>
                </a:solidFill>
              </a:rPr>
              <a:t>OBJETIVOS*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7EF463-1EBD-7140-0D88-C1519880B579}"/>
              </a:ext>
            </a:extLst>
          </p:cNvPr>
          <p:cNvSpPr txBox="1"/>
          <p:nvPr/>
        </p:nvSpPr>
        <p:spPr>
          <a:xfrm>
            <a:off x="719274" y="5853673"/>
            <a:ext cx="1122344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* Los objetivos actuales pueden cambiar en base al número de asistentes. Los objetivos actuales están pensados en base a 200 asistentes en un evento de mañana y tarde.</a:t>
            </a:r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390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!!BGRectangle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F7E516-1EB6-6C49-1290-B5F8A3E42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700" y="713232"/>
            <a:ext cx="5154168" cy="1197864"/>
          </a:xfrm>
        </p:spPr>
        <p:txBody>
          <a:bodyPr>
            <a:normAutofit fontScale="90000"/>
          </a:bodyPr>
          <a:lstStyle/>
          <a:p>
            <a:r>
              <a:rPr lang="es-ES" sz="4400" dirty="0"/>
              <a:t>MEJOR SI HABLAMOS ¿NO TE PARECE?</a:t>
            </a:r>
            <a:endParaRPr lang="en-US" dirty="0"/>
          </a:p>
        </p:txBody>
      </p:sp>
      <p:pic>
        <p:nvPicPr>
          <p:cNvPr id="4" name="Picture 3" descr="Hands of person wearing gray sweater typing on laptop with a tablet, digital pen, and cup of coffee">
            <a:extLst>
              <a:ext uri="{FF2B5EF4-FFF2-40B4-BE49-F238E27FC236}">
                <a16:creationId xmlns:a16="http://schemas.microsoft.com/office/drawing/2014/main" id="{48558E59-D2E0-53AB-9C54-C6C1AFA200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4" r="27351" b="-1"/>
          <a:stretch/>
        </p:blipFill>
        <p:spPr>
          <a:xfrm>
            <a:off x="20" y="10"/>
            <a:ext cx="5495089" cy="6857990"/>
          </a:xfrm>
          <a:prstGeom prst="rect">
            <a:avLst/>
          </a:prstGeom>
        </p:spPr>
      </p:pic>
      <p:sp>
        <p:nvSpPr>
          <p:cNvPr id="11" name="!!Line">
            <a:extLst>
              <a:ext uri="{FF2B5EF4-FFF2-40B4-BE49-F238E27FC236}">
                <a16:creationId xmlns:a16="http://schemas.microsoft.com/office/drawing/2014/main" id="{29A9EE12-EF77-4DB4-84E4-043DE723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3328" y="822960"/>
            <a:ext cx="9144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A9C39-42B5-D601-FEDD-3ED7713FC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700" y="2374174"/>
            <a:ext cx="5154168" cy="379802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ES" sz="2200" b="1" dirty="0"/>
              <a:t>c</a:t>
            </a:r>
            <a:r>
              <a:rPr lang="en-US" sz="2200" b="1" dirty="0"/>
              <a:t>ontacto@sevilladotnetconf.es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2200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418</Words>
  <Application>Microsoft Office PowerPoint</Application>
  <PresentationFormat>Widescreen</PresentationFormat>
  <Paragraphs>67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UNA VENTANA PARA LOS PATROCINADORES</vt:lpstr>
      <vt:lpstr>OPCIONES DE PATROCINIO</vt:lpstr>
      <vt:lpstr>PowerPoint Presentation</vt:lpstr>
      <vt:lpstr>MEJOR SI HABLAMOS ¿NO TE PARECE?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Javier Suárez Ruiz</dc:creator>
  <cp:lastModifiedBy>Javier Suárez Ruiz</cp:lastModifiedBy>
  <cp:revision>9</cp:revision>
  <dcterms:created xsi:type="dcterms:W3CDTF">2023-02-10T12:13:29Z</dcterms:created>
  <dcterms:modified xsi:type="dcterms:W3CDTF">2023-02-10T19:32:21Z</dcterms:modified>
</cp:coreProperties>
</file>